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8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pull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pull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4F4906B-1297-4BB8-A148-44B885923A12}" type="datetimeFigureOut">
              <a:rPr lang="en-US" smtClean="0"/>
              <a:pPr/>
              <a:t>2/6/2018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E1E112-4314-4758-8155-2CDA5616C0F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>
    <p:pull dir="d"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WEB TECHNLOGY LAB</a:t>
            </a:r>
            <a:br>
              <a:rPr lang="en-US" sz="4000" dirty="0" smtClean="0"/>
            </a:br>
            <a:r>
              <a:rPr lang="en-US" sz="4000" dirty="0" smtClean="0"/>
              <a:t>2017-2018</a:t>
            </a:r>
            <a:br>
              <a:rPr lang="en-US" sz="4000" dirty="0" smtClean="0"/>
            </a:br>
            <a:r>
              <a:rPr lang="en-US" sz="4000" dirty="0" smtClean="0"/>
              <a:t>LAB PROJECT WORK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362200"/>
            <a:ext cx="7854696" cy="2618936"/>
          </a:xfrm>
        </p:spPr>
        <p:txBody>
          <a:bodyPr/>
          <a:lstStyle/>
          <a:p>
            <a:pPr algn="l"/>
            <a:r>
              <a:rPr lang="en-US" b="1" u="sng" dirty="0" smtClean="0"/>
              <a:t>GROUP </a:t>
            </a:r>
            <a:r>
              <a:rPr lang="en-US" dirty="0" smtClean="0"/>
              <a:t>-</a:t>
            </a:r>
          </a:p>
          <a:p>
            <a:pPr algn="ctr"/>
            <a:r>
              <a:rPr lang="en-US" dirty="0" smtClean="0"/>
              <a:t>ROLL NO-15/IT/34</a:t>
            </a:r>
          </a:p>
          <a:p>
            <a:pPr algn="ctr"/>
            <a:r>
              <a:rPr lang="en-US" dirty="0" smtClean="0"/>
              <a:t>ROLL NO-15/IT/11</a:t>
            </a:r>
          </a:p>
          <a:p>
            <a:pPr algn="ctr"/>
            <a:r>
              <a:rPr lang="en-US" dirty="0" smtClean="0"/>
              <a:t>ROLL NO-15/IT/81</a:t>
            </a:r>
            <a:endParaRPr lang="en-US" dirty="0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b="1" u="sng" dirty="0" smtClean="0"/>
              <a:t>STUDENT INFORMATION PORTAL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DATE-31/01/18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THIS PART OF PORTAL WILL CONTAIN A FORM WITH VARIOUS FIELDS WHICH IS TO BE FILLED BY THE STUDENT.</a:t>
            </a:r>
            <a:endParaRPr lang="en-US" sz="2000" dirty="0"/>
          </a:p>
        </p:txBody>
      </p:sp>
      <p:pic>
        <p:nvPicPr>
          <p:cNvPr id="6" name="Picture 5" descr="Screenshot (7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0800"/>
            <a:ext cx="9144000" cy="4267200"/>
          </a:xfrm>
          <a:prstGeom prst="rect">
            <a:avLst/>
          </a:prstGeom>
        </p:spPr>
      </p:pic>
    </p:spTree>
  </p:cSld>
  <p:clrMapOvr>
    <a:masterClrMapping/>
  </p:clrMapOvr>
  <p:transition spd="med">
    <p:pull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STUDENT PORTAL-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FORM WILL HAVE VARIOUS TYPES OF FIELD.</a:t>
            </a:r>
            <a:endParaRPr lang="en-US" dirty="0"/>
          </a:p>
        </p:txBody>
      </p:sp>
      <p:pic>
        <p:nvPicPr>
          <p:cNvPr id="4" name="Picture 3" descr="Screenshot (7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4419600" cy="4343400"/>
          </a:xfrm>
          <a:prstGeom prst="rect">
            <a:avLst/>
          </a:prstGeom>
        </p:spPr>
      </p:pic>
      <p:pic>
        <p:nvPicPr>
          <p:cNvPr id="5" name="Picture 4" descr="Screenshot (7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514600"/>
            <a:ext cx="4724400" cy="4343400"/>
          </a:xfrm>
          <a:prstGeom prst="rect">
            <a:avLst/>
          </a:prstGeom>
        </p:spPr>
      </p:pic>
    </p:spTree>
  </p:cSld>
  <p:clrMapOvr>
    <a:masterClrMapping/>
  </p:clrMapOvr>
  <p:transition spd="med">
    <p:pull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CODE-</a:t>
            </a:r>
            <a:endParaRPr lang="en-US" b="1" u="sng" dirty="0"/>
          </a:p>
        </p:txBody>
      </p:sp>
      <p:pic>
        <p:nvPicPr>
          <p:cNvPr id="4" name="Content Placeholder 3" descr="Screenshot (7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78" y="1935163"/>
            <a:ext cx="7803444" cy="4389437"/>
          </a:xfrm>
        </p:spPr>
      </p:pic>
    </p:spTree>
  </p:cSld>
  <p:clrMapOvr>
    <a:masterClrMapping/>
  </p:clrMapOvr>
  <p:transition spd="med">
    <p:pull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ADMINISTRATOR SIGN IN PORTAL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PORTAL WILL HAVE A SIGN IN FORM FO ADMIN.</a:t>
            </a:r>
            <a:endParaRPr lang="en-US" dirty="0"/>
          </a:p>
        </p:txBody>
      </p:sp>
      <p:pic>
        <p:nvPicPr>
          <p:cNvPr id="4" name="Picture 3" descr="Screenshot (7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9144000" cy="3886200"/>
          </a:xfrm>
          <a:prstGeom prst="rect">
            <a:avLst/>
          </a:prstGeom>
        </p:spPr>
      </p:pic>
    </p:spTree>
  </p:cSld>
  <p:clrMapOvr>
    <a:masterClrMapping/>
  </p:clrMapOvr>
  <p:transition spd="med">
    <p:pull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NEXT ASSIGNMENT-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TRY MAKING THE CSS OF OUR PORTAL MORE RESPONSIVE AND BETTER REPRESTIVE.</a:t>
            </a:r>
          </a:p>
          <a:p>
            <a:r>
              <a:rPr lang="en-US" dirty="0" smtClean="0"/>
              <a:t>WE WILL ADD JAVASCRIPT FOR VARIOUS ADDITIONAL FUNCTIONALITIES .</a:t>
            </a:r>
          </a:p>
          <a:p>
            <a:r>
              <a:rPr lang="en-US" dirty="0" smtClean="0"/>
              <a:t>WE WILL DESIGN A SIMPLE BACKEND SCRIPT JUST TO RECEIVE DATA FOR SHOWING VARIOUS FEATURES OF </a:t>
            </a:r>
            <a:r>
              <a:rPr lang="en-US" b="1" dirty="0" smtClean="0"/>
              <a:t>GET </a:t>
            </a:r>
            <a:r>
              <a:rPr lang="en-US" dirty="0" smtClean="0"/>
              <a:t>AND</a:t>
            </a:r>
            <a:r>
              <a:rPr lang="en-US" b="1" dirty="0" smtClean="0"/>
              <a:t>POST.</a:t>
            </a:r>
            <a:endParaRPr lang="en-US" dirty="0"/>
          </a:p>
        </p:txBody>
      </p:sp>
    </p:spTree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2000" dirty="0" smtClean="0"/>
              <a:t>DATE-7/2/18</a:t>
            </a:r>
            <a:br>
              <a:rPr lang="en-US" sz="2000" dirty="0" smtClean="0"/>
            </a:br>
            <a:r>
              <a:rPr lang="en-US" sz="6000" b="1" u="sng" dirty="0" smtClean="0"/>
              <a:t>POINTED OUT SUGGESTIONS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INTRODUCING A NAVIGATION BAR FOR NAVIGATING BETWEEN VARIOUS PAGES.</a:t>
            </a:r>
          </a:p>
          <a:p>
            <a:endParaRPr lang="en-US" dirty="0" smtClean="0"/>
          </a:p>
          <a:p>
            <a:r>
              <a:rPr lang="en-US" dirty="0" smtClean="0"/>
              <a:t>USING TABLES FOR TAKING DATA INPUT FOR EDUCATIONAL QUALIFICATIONS.</a:t>
            </a:r>
          </a:p>
          <a:p>
            <a:endParaRPr lang="en-US" dirty="0" smtClean="0"/>
          </a:p>
          <a:p>
            <a:r>
              <a:rPr lang="en-US" dirty="0" smtClean="0"/>
              <a:t>USING DIFFERENT FIELDS OF FORMS IN DIFFERENT PAGES.</a:t>
            </a:r>
            <a:endParaRPr lang="en-US" dirty="0"/>
          </a:p>
        </p:txBody>
      </p:sp>
    </p:spTree>
  </p:cSld>
  <p:clrMapOvr>
    <a:masterClrMapping/>
  </p:clrMapOvr>
  <p:transition spd="med">
    <p:pull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ADDING NAVIGATION BAR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ADDED A NAVIGATION BAR TO NAVIGATE BETWEEN THE PAGES ON TOP OF EVERY PAGE.</a:t>
            </a:r>
            <a:endParaRPr lang="en-US" dirty="0"/>
          </a:p>
        </p:txBody>
      </p:sp>
      <p:pic>
        <p:nvPicPr>
          <p:cNvPr id="4" name="Picture 3" descr="Screenshot (7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600"/>
            <a:ext cx="9144000" cy="3962400"/>
          </a:xfrm>
          <a:prstGeom prst="rect">
            <a:avLst/>
          </a:prstGeom>
        </p:spPr>
      </p:pic>
    </p:spTree>
  </p:cSld>
  <p:clrMapOvr>
    <a:masterClrMapping/>
  </p:clrMapOvr>
  <p:transition spd="med">
    <p:pull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USING TABLES-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TABLES FOR TAKING INPUT FOR EDUCATIONAL QUALIFICATION.</a:t>
            </a:r>
            <a:endParaRPr lang="en-US" dirty="0"/>
          </a:p>
        </p:txBody>
      </p:sp>
      <p:pic>
        <p:nvPicPr>
          <p:cNvPr id="4" name="Picture 3" descr="Screenshot (7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9400"/>
            <a:ext cx="9144000" cy="4038600"/>
          </a:xfrm>
          <a:prstGeom prst="rect">
            <a:avLst/>
          </a:prstGeom>
        </p:spPr>
      </p:pic>
    </p:spTree>
  </p:cSld>
  <p:clrMapOvr>
    <a:masterClrMapping/>
  </p:clrMapOvr>
  <p:transition spd="med">
    <p:pull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BREAKING FORM IN VARIOUS PAGES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BREAK FORM IN VARIOUS PAGES.</a:t>
            </a:r>
            <a:endParaRPr lang="en-US" dirty="0"/>
          </a:p>
        </p:txBody>
      </p:sp>
      <p:pic>
        <p:nvPicPr>
          <p:cNvPr id="4" name="Picture 3" descr="Screenshot (7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4572000" cy="4343400"/>
          </a:xfrm>
          <a:prstGeom prst="rect">
            <a:avLst/>
          </a:prstGeom>
        </p:spPr>
      </p:pic>
      <p:pic>
        <p:nvPicPr>
          <p:cNvPr id="5" name="Picture 4" descr="Screenshot (80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438400"/>
            <a:ext cx="4495800" cy="4419600"/>
          </a:xfrm>
          <a:prstGeom prst="rect">
            <a:avLst/>
          </a:prstGeom>
        </p:spPr>
      </p:pic>
    </p:spTree>
  </p:cSld>
  <p:clrMapOvr>
    <a:masterClrMapping/>
  </p:clrMapOvr>
  <p:transition spd="med">
    <p:pull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PLAN FOR NEXT LAB-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VALIDATE ALL THE FORMS USING JAVASCRIPT.</a:t>
            </a:r>
          </a:p>
          <a:p>
            <a:r>
              <a:rPr lang="en-US" smtClean="0"/>
              <a:t>WE WILL CONNECT OUR WEBPAGE WITH AN DATABASE.</a:t>
            </a:r>
            <a:endParaRPr lang="en-US"/>
          </a:p>
        </p:txBody>
      </p:sp>
    </p:spTree>
  </p:cSld>
  <p:clrMapOvr>
    <a:masterClrMapping/>
  </p:clrMapOvr>
  <p:transition spd="med">
    <p:pull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sz="1600" b="1" u="sng" dirty="0" smtClean="0"/>
              <a:t>DATE-24/01/17</a:t>
            </a:r>
            <a:br>
              <a:rPr lang="en-US" sz="1600" b="1" u="sng" dirty="0" smtClean="0"/>
            </a:br>
            <a:r>
              <a:rPr lang="en-US" sz="3600" b="1" u="sng" dirty="0" smtClean="0"/>
              <a:t>PROJECT WORK FOR WEB TECHNOLOGY LAB</a:t>
            </a:r>
            <a:r>
              <a:rPr lang="en-US" sz="3600" b="1" u="sng" dirty="0" smtClean="0"/>
              <a:t>              </a:t>
            </a:r>
            <a:r>
              <a:rPr lang="en-US" sz="3600" b="1" u="sng" dirty="0" smtClean="0"/>
              <a:t/>
            </a:r>
            <a:br>
              <a:rPr lang="en-US" sz="3600" b="1" u="sng" dirty="0" smtClean="0"/>
            </a:br>
            <a:endParaRPr lang="en-US" sz="36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There will be </a:t>
            </a:r>
            <a:r>
              <a:rPr lang="en-US" sz="1800" dirty="0" err="1" smtClean="0"/>
              <a:t>webpages</a:t>
            </a:r>
            <a:r>
              <a:rPr lang="en-US" sz="1800" dirty="0" smtClean="0"/>
              <a:t> for two types of accounts . One for the administrator and other for the users. Two separate login system needed to be created.</a:t>
            </a:r>
          </a:p>
          <a:p>
            <a:endParaRPr lang="en-US" sz="1800" dirty="0" smtClean="0"/>
          </a:p>
          <a:p>
            <a:r>
              <a:rPr lang="en-US" sz="1800" dirty="0" smtClean="0"/>
              <a:t> Administrator is having the right to access the student databases, add new students data, delete any student data or update the same.</a:t>
            </a:r>
          </a:p>
          <a:p>
            <a:endParaRPr lang="en-US" sz="1800" dirty="0" smtClean="0"/>
          </a:p>
          <a:p>
            <a:r>
              <a:rPr lang="en-US" sz="1800" dirty="0" smtClean="0"/>
              <a:t>User/student need to register first by filling up a standard registration form with the field  like name, age, roll no., branch ,address , phone no. etc. The registration request should go to administrator .Upon acceptance  of request , the account will be activated.</a:t>
            </a:r>
          </a:p>
          <a:p>
            <a:endParaRPr lang="en-US" sz="1800" dirty="0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 dirty="0" smtClean="0"/>
              <a:t>WEBSITE LAYOUT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Website will contain a introduction web page which will provide the details about the project and there will be a navigation bar which will contain links to student portal and </a:t>
            </a:r>
            <a:r>
              <a:rPr lang="en-US" dirty="0" err="1" smtClean="0"/>
              <a:t>admin’s</a:t>
            </a:r>
            <a:r>
              <a:rPr lang="en-US" dirty="0" smtClean="0"/>
              <a:t> portal.</a:t>
            </a:r>
          </a:p>
          <a:p>
            <a:endParaRPr lang="en-US" dirty="0" smtClean="0"/>
          </a:p>
          <a:p>
            <a:r>
              <a:rPr lang="en-US" dirty="0" smtClean="0"/>
              <a:t>The website will have mainly 2 parts-</a:t>
            </a:r>
          </a:p>
          <a:p>
            <a:pPr>
              <a:buNone/>
            </a:pPr>
            <a:r>
              <a:rPr lang="en-US" dirty="0" smtClean="0"/>
              <a:t>    1- Student login/signup portion.</a:t>
            </a:r>
          </a:p>
          <a:p>
            <a:pPr>
              <a:buNone/>
            </a:pPr>
            <a:r>
              <a:rPr lang="en-US" dirty="0" smtClean="0"/>
              <a:t>    2- Administrator login portal.</a:t>
            </a:r>
            <a:endParaRPr lang="en-US" dirty="0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STUDENT PORTAL-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 student portal there will be 2 different kind of forms available .</a:t>
            </a:r>
          </a:p>
          <a:p>
            <a:r>
              <a:rPr lang="en-US" sz="2000" dirty="0" smtClean="0"/>
              <a:t>A form will be available for the new students to register and enter various information about themselves. This form will contain fields like  name, age, roll no., branch ,address , phone no. etc. Students will fill this form and send a request to the administrator for creation of account.</a:t>
            </a:r>
          </a:p>
          <a:p>
            <a:r>
              <a:rPr lang="en-US" sz="2000" dirty="0" smtClean="0"/>
              <a:t>Another form will be available for those students who already have been registered in the database.</a:t>
            </a:r>
          </a:p>
          <a:p>
            <a:r>
              <a:rPr lang="en-US" sz="2000" dirty="0" smtClean="0"/>
              <a:t>These forms will be made using </a:t>
            </a:r>
            <a:r>
              <a:rPr lang="en-US" sz="2000" b="1" dirty="0" smtClean="0"/>
              <a:t>html </a:t>
            </a:r>
            <a:r>
              <a:rPr lang="en-US" sz="2000" dirty="0" smtClean="0"/>
              <a:t>, styled using </a:t>
            </a:r>
            <a:r>
              <a:rPr lang="en-US" sz="2000" b="1" dirty="0" err="1" smtClean="0"/>
              <a:t>css</a:t>
            </a:r>
            <a:r>
              <a:rPr lang="en-US" sz="2000" b="1" dirty="0" smtClean="0"/>
              <a:t> </a:t>
            </a:r>
            <a:r>
              <a:rPr lang="en-US" sz="2000" dirty="0" smtClean="0"/>
              <a:t>and will be validated using </a:t>
            </a:r>
            <a:r>
              <a:rPr lang="en-US" sz="2000" b="1" dirty="0" err="1" smtClean="0"/>
              <a:t>javascript</a:t>
            </a:r>
            <a:r>
              <a:rPr lang="en-US" sz="2000" b="1" dirty="0" smtClean="0"/>
              <a:t>.</a:t>
            </a:r>
          </a:p>
          <a:p>
            <a:r>
              <a:rPr lang="en-US" sz="2000" dirty="0" smtClean="0"/>
              <a:t>The data of the forms will be sent to the administrator file which will be a </a:t>
            </a:r>
            <a:r>
              <a:rPr lang="en-US" sz="2000" b="1" dirty="0" smtClean="0"/>
              <a:t>background script(</a:t>
            </a:r>
            <a:r>
              <a:rPr lang="en-US" sz="2000" b="1" dirty="0" err="1" smtClean="0"/>
              <a:t>php</a:t>
            </a:r>
            <a:r>
              <a:rPr lang="en-US" sz="2000" b="1" dirty="0" smtClean="0"/>
              <a:t>).</a:t>
            </a:r>
            <a:r>
              <a:rPr lang="en-US" sz="2000" dirty="0" smtClean="0"/>
              <a:t> Where it will be saved in the database.</a:t>
            </a:r>
            <a:endParaRPr lang="en-US" sz="2000" dirty="0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2-ADMIN PORTAL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Admin’s portal will be responsible for managing database and acknowledging requests from the users.</a:t>
            </a:r>
          </a:p>
          <a:p>
            <a:r>
              <a:rPr lang="en-US" dirty="0" smtClean="0"/>
              <a:t>Admin’s portal will have two parts-</a:t>
            </a:r>
          </a:p>
          <a:p>
            <a:pPr>
              <a:buNone/>
            </a:pPr>
            <a:r>
              <a:rPr lang="en-US" dirty="0" smtClean="0"/>
              <a:t>   a)- logging in administrator.</a:t>
            </a:r>
          </a:p>
          <a:p>
            <a:pPr>
              <a:buNone/>
            </a:pPr>
            <a:r>
              <a:rPr lang="en-US" dirty="0" smtClean="0"/>
              <a:t>   b)- Managing request from users, </a:t>
            </a:r>
            <a:r>
              <a:rPr lang="en-US" dirty="0" err="1" smtClean="0"/>
              <a:t>manging</a:t>
            </a:r>
            <a:r>
              <a:rPr lang="en-US" dirty="0" smtClean="0"/>
              <a:t> database.</a:t>
            </a:r>
            <a:endParaRPr lang="en-US" dirty="0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2.A </a:t>
            </a:r>
            <a:r>
              <a:rPr lang="en-US" sz="4000" b="1" u="sng" dirty="0" smtClean="0"/>
              <a:t>ADMINISTRATORS LOGIN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This part of administrator portal will contain a form which will have fields of username and password which the administrator will use to login into the database and connect to the database.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This form will be made using  </a:t>
            </a:r>
            <a:r>
              <a:rPr lang="en-US" sz="2000" b="1" dirty="0" smtClean="0"/>
              <a:t>html </a:t>
            </a:r>
            <a:r>
              <a:rPr lang="en-US" sz="2000" dirty="0" smtClean="0"/>
              <a:t>and will send data to another page which will connect to the database and provide the database control to the administrator.</a:t>
            </a:r>
            <a:endParaRPr lang="en-US" sz="2000" dirty="0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2.B </a:t>
            </a:r>
            <a:r>
              <a:rPr lang="en-US" sz="4000" b="1" u="sng" dirty="0" smtClean="0"/>
              <a:t>DATABASE CONTROL-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This portion of the website will deal with the actual problems which will help our website’s functioning.</a:t>
            </a:r>
          </a:p>
          <a:p>
            <a:r>
              <a:rPr lang="en-US" sz="2000" dirty="0" smtClean="0"/>
              <a:t>This potion will help in connecting to the database and act as the </a:t>
            </a:r>
            <a:r>
              <a:rPr lang="en-US" sz="2000" b="1" dirty="0" smtClean="0"/>
              <a:t>backend script.</a:t>
            </a:r>
          </a:p>
          <a:p>
            <a:r>
              <a:rPr lang="en-US" sz="2000" dirty="0" smtClean="0"/>
              <a:t>This backend script will prevent </a:t>
            </a:r>
            <a:r>
              <a:rPr lang="en-US" sz="2000" dirty="0" err="1" smtClean="0"/>
              <a:t>sql</a:t>
            </a:r>
            <a:r>
              <a:rPr lang="en-US" sz="2000" dirty="0" smtClean="0"/>
              <a:t> injection and help in establishing , updating or deleting a user.</a:t>
            </a:r>
            <a:endParaRPr lang="en-US" sz="2000" dirty="0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sz="2000" b="1" u="sng" dirty="0" smtClean="0"/>
              <a:t>DATE-31/01/18</a:t>
            </a:r>
            <a:br>
              <a:rPr lang="en-US" sz="2000" b="1" u="sng" dirty="0" smtClean="0"/>
            </a:br>
            <a:r>
              <a:rPr lang="en-US" sz="5400" b="1" u="sng" dirty="0" smtClean="0"/>
              <a:t>MAIN PAGE OF THE PORTAL</a:t>
            </a:r>
            <a:endParaRPr lang="en-US" sz="5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THIS PAGE WILL CONTAIN TWO LINKS </a:t>
            </a:r>
          </a:p>
          <a:p>
            <a:pPr>
              <a:buNone/>
            </a:pPr>
            <a:r>
              <a:rPr lang="en-US" sz="2000" dirty="0" smtClean="0"/>
              <a:t>    1- FIRST LINK WILL BE TO THE ADMIN SIGNUP PORTAL </a:t>
            </a:r>
          </a:p>
          <a:p>
            <a:pPr>
              <a:buNone/>
            </a:pPr>
            <a:r>
              <a:rPr lang="en-US" sz="2000" dirty="0" smtClean="0"/>
              <a:t>   2- SECOND LINK WILL BE TO THE STUDENT INFORMATION PORTAL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shot (6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2800"/>
            <a:ext cx="9144000" cy="3657600"/>
          </a:xfrm>
          <a:prstGeom prst="rect">
            <a:avLst/>
          </a:prstGeom>
        </p:spPr>
      </p:pic>
    </p:spTree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CODE-</a:t>
            </a:r>
            <a:endParaRPr lang="en-US" b="1" u="sng" dirty="0"/>
          </a:p>
        </p:txBody>
      </p:sp>
      <p:pic>
        <p:nvPicPr>
          <p:cNvPr id="4" name="Content Placeholder 3" descr="Screenshot (7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78" y="1935163"/>
            <a:ext cx="7803444" cy="4389437"/>
          </a:xfrm>
        </p:spPr>
      </p:pic>
    </p:spTree>
  </p:cSld>
  <p:clrMapOvr>
    <a:masterClrMapping/>
  </p:clrMapOvr>
  <p:transition spd="med">
    <p:pull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214</TotalTime>
  <Words>688</Words>
  <Application>Microsoft Office PowerPoint</Application>
  <PresentationFormat>On-screen Show (4:3)</PresentationFormat>
  <Paragraphs>67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Flow</vt:lpstr>
      <vt:lpstr>WEB TECHNLOGY LAB 2017-2018 LAB PROJECT WORK</vt:lpstr>
      <vt:lpstr> DATE-24/01/17 PROJECT WORK FOR WEB TECHNOLOGY LAB               </vt:lpstr>
      <vt:lpstr>WEBSITE LAYOUT</vt:lpstr>
      <vt:lpstr>STUDENT PORTAL-</vt:lpstr>
      <vt:lpstr>2-ADMIN PORTAL</vt:lpstr>
      <vt:lpstr>2.A ADMINISTRATORS LOGIN</vt:lpstr>
      <vt:lpstr>2.B DATABASE CONTROL-</vt:lpstr>
      <vt:lpstr>DATE-31/01/18 MAIN PAGE OF THE PORTAL</vt:lpstr>
      <vt:lpstr>CODE-</vt:lpstr>
      <vt:lpstr>STUDENT INFORMATION PORTAL DATE-31/01/18</vt:lpstr>
      <vt:lpstr>STUDENT PORTAL-</vt:lpstr>
      <vt:lpstr>CODE-</vt:lpstr>
      <vt:lpstr>ADMINISTRATOR SIGN IN PORTAL</vt:lpstr>
      <vt:lpstr>NEXT ASSIGNMENT-</vt:lpstr>
      <vt:lpstr>DATE-7/2/18 POINTED OUT SUGGESTIONS</vt:lpstr>
      <vt:lpstr>ADDING NAVIGATION BAR</vt:lpstr>
      <vt:lpstr>USING TABLES-</vt:lpstr>
      <vt:lpstr>BREAKING FORM IN VARIOUS PAGES</vt:lpstr>
      <vt:lpstr>PLAN FOR NEXT LAB-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21</cp:revision>
  <dcterms:created xsi:type="dcterms:W3CDTF">2018-01-23T14:08:51Z</dcterms:created>
  <dcterms:modified xsi:type="dcterms:W3CDTF">2018-02-06T14:44:32Z</dcterms:modified>
</cp:coreProperties>
</file>